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</p:sldIdLst>
  <p:sldSz cx="9144000" cy="6858000" type="screen4x3"/>
  <p:notesSz cx="6742113" cy="98726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87" autoAdjust="0"/>
    <p:restoredTop sz="94660" autoAdjust="0"/>
  </p:normalViewPr>
  <p:slideViewPr>
    <p:cSldViewPr>
      <p:cViewPr varScale="1">
        <p:scale>
          <a:sx n="87" d="100"/>
          <a:sy n="87" d="100"/>
        </p:scale>
        <p:origin x="-1181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67544" y="1196752"/>
            <a:ext cx="8640960" cy="388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u="sng" dirty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>
                <a:solidFill>
                  <a:srgbClr val="FF0000"/>
                </a:solidFill>
                <a:latin typeface="+mj-ea"/>
                <a:ea typeface="+mj-ea"/>
              </a:rPr>
              <a:t>본 페이지는 작성 시 삭제해주세요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endParaRPr lang="en-US" altLang="ko-KR" sz="1500" b="1" u="sng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※ 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</a:rPr>
              <a:t>개인인 경우 본 포트폴리오에 신청자 본인의 성명이 드러나는 모든 표현은 기재가 불가합니다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.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</a:rPr>
              <a:t> </a:t>
            </a:r>
            <a:endParaRPr lang="en-US" altLang="ko-KR" sz="1500" b="1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제출시 파일명은 별도로 수정하지 마세요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 </a:t>
            </a:r>
          </a:p>
          <a:p>
            <a:pPr>
              <a:defRPr/>
            </a:pPr>
            <a:endParaRPr lang="en-US" altLang="ko-KR" sz="1600" b="1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[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포트폴리오</a:t>
            </a: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] 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작성 요령</a:t>
            </a:r>
            <a:endParaRPr lang="en-US" altLang="ko-KR" sz="1600" b="1" dirty="0" smtClean="0">
              <a:solidFill>
                <a:srgbClr val="442ADE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개인인 경우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기존 작품 및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23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 </a:t>
            </a:r>
            <a:r>
              <a:rPr lang="ko-KR" altLang="en-US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발표예정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작품 이미지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점 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중복되는 작품 이미지 제출 시 심의 배제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(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예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동일한 작품을 여러 각도로 촬영한 이미지 등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 2023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년 작업 예정 중인 작품의 경우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구성이미지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또는 내용설명으로 대체 가능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endParaRPr lang="en-US" altLang="ko-KR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표지를 제외하고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10p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이내로 작성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※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작품 이미지 캡션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작품명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장르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재료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크기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제작연도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포함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200" dirty="0" err="1" smtClean="0">
                <a:solidFill>
                  <a:srgbClr val="FF0000"/>
                </a:solidFill>
                <a:latin typeface="+mj-ea"/>
                <a:ea typeface="+mj-ea"/>
              </a:rPr>
              <a:t>작가명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본인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) </a:t>
            </a:r>
            <a:r>
              <a:rPr lang="ko-KR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성명 기재 불가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지정된 페이지보다 초과제출 시 해당 페이지만 심의에 반영됨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※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예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개인 포트폴리오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15p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제출 시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1~10p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까지만 심의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875" y="248692"/>
            <a:ext cx="59618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2023 </a:t>
            </a:r>
            <a:r>
              <a:rPr lang="ko-KR" altLang="en-US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제주원도심예술공간 지원사업 공모</a:t>
            </a:r>
            <a:endParaRPr lang="en-US" altLang="ko-KR" sz="2400" b="1" dirty="0" smtClean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  <a:p>
            <a:r>
              <a:rPr lang="ko-KR" altLang="en-US" sz="24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레지던시</a:t>
            </a:r>
            <a:r>
              <a:rPr lang="ko-KR" altLang="en-US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</a:t>
            </a:r>
            <a:r>
              <a:rPr lang="ko-KR" altLang="en-US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예술치유 </a:t>
            </a:r>
            <a:r>
              <a:rPr lang="ko-KR" altLang="en-US" sz="24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이아로</a:t>
            </a:r>
            <a:r>
              <a:rPr lang="ko-KR" altLang="en-US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입주작가 지원 </a:t>
            </a:r>
            <a:endParaRPr lang="ko-KR" altLang="en-US" b="1" dirty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3" name="직선 연결선 12"/>
          <p:cNvCxnSpPr/>
          <p:nvPr/>
        </p:nvCxnSpPr>
        <p:spPr>
          <a:xfrm>
            <a:off x="342900" y="1052736"/>
            <a:ext cx="8045524" cy="269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61334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이아로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입주작가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4119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61334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이아로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입주작가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825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61334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이아로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입주작가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380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61334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이아로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입주작가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3586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61334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이아로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입주작가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1555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61334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이아로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입주작가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240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61334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이아로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입주작가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736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61334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이아로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입주작가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4497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61334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이아로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입주작가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917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61334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이아로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입주작가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636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336</Words>
  <Application>Microsoft Office PowerPoint</Application>
  <PresentationFormat>화면 슬라이드 쇼(4:3)</PresentationFormat>
  <Paragraphs>86</Paragraphs>
  <Slides>11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User</cp:lastModifiedBy>
  <cp:revision>112</cp:revision>
  <cp:lastPrinted>2017-01-12T05:42:51Z</cp:lastPrinted>
  <dcterms:created xsi:type="dcterms:W3CDTF">2014-12-08T04:12:53Z</dcterms:created>
  <dcterms:modified xsi:type="dcterms:W3CDTF">2022-12-27T16:20:25Z</dcterms:modified>
</cp:coreProperties>
</file>